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268" r:id="rId6"/>
    <p:sldId id="267" r:id="rId7"/>
    <p:sldId id="262" r:id="rId8"/>
    <p:sldId id="258" r:id="rId9"/>
    <p:sldId id="271" r:id="rId10"/>
    <p:sldId id="279" r:id="rId11"/>
    <p:sldId id="280" r:id="rId12"/>
    <p:sldId id="281" r:id="rId13"/>
    <p:sldId id="260" r:id="rId14"/>
    <p:sldId id="263" r:id="rId15"/>
    <p:sldId id="264" r:id="rId16"/>
    <p:sldId id="269" r:id="rId17"/>
    <p:sldId id="272" r:id="rId18"/>
    <p:sldId id="273" r:id="rId19"/>
    <p:sldId id="270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4DCD3-7E41-4EBD-8C3C-75211A23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784091-15A9-49FC-B91B-5588C5F88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4B59E8-37A3-4672-9132-DB9C136F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74BDF8-D5AA-492A-9772-E52E1A27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CA3F3D-9B86-4C4E-9E5C-88FE5EE4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25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AAA25-BF93-448B-A8B4-5FD20DB71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AEFE7B-FD91-4CD7-B79A-3E4EF7B32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DAFF3E-9A75-43FC-A2C5-B63322A6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37D31B-1FE7-467F-BD5D-03253E72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5ED664-696B-4F8B-9BB6-5A376621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6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F13EC1-E440-4D66-A898-D2A8CFB8C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55DF53E-5F3D-4B66-B30B-767B54CF8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AB9458-0299-4E17-A602-3DD2DAF2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6CD94F-DDAC-4EEC-A404-5FB37EA4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232BA9-37CA-4FAE-B2F0-7844D0B7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7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91E927-4A74-4B20-A924-16464756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D9F8BF-550D-4451-8857-8F38F518A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20B00F-C63B-48CF-B12D-75653FA2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0442DA-9B2D-421F-B9FA-845DAFD8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031B7A-4AEE-49DE-8BFA-E57AE743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3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A962B-6FDF-4DEE-8FDE-551D951EF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51116E-AC82-4A09-939E-41A0AFB9D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2C9599-4288-4A4E-AB1C-6482E95D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A30E54-4246-4DE5-B980-1364620E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84890A-FD56-4B7E-B7CD-AA866B58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7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46CD3-F574-4CB6-9AF5-69F270A2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4B86C2-0CCA-4A6E-99F7-CA99B6D4D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9D6742-8BEE-49A7-9723-A8AC8B467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99E573-4564-4DE0-9B0B-322627ABA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0C0184-9565-4C34-B7A1-CD59CF4E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89A6FB-A114-454A-B7A9-C2D5FA56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3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009E0-156B-4F1E-AEA3-52ADF9CF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EA515A-C55A-4C4C-812A-0CDD7CE4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D68E4B-9EE3-40B0-87BC-018F1BD5A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251B34-295F-47DF-9919-40E26AC4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8E38585-20E1-4036-A505-0A1A2A0B7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FDE00B9-04B6-42BD-A713-C883C76A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AC40B3E-3F7C-4411-BB06-02E0BC6BA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07AFB3B-EFB9-4493-A2F5-1366ED63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7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E723E-5644-4A1C-94CE-A1C42B24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670A71-8981-425E-97CD-398350B8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EF5350-FB80-4BB8-BC51-1A502861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E5DA95-D3CC-4900-80BD-7511374E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38EB73-7FD0-45C0-A41F-4CB41BB6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2EABBE-75A1-4ECC-A4D1-6F65C564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16D950-9DB6-436E-AB4D-B42DF40C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1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F843B5-05A6-48B6-9CE3-823BE370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D18659-6CC4-4300-99E9-51B64C3A1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46D358-6E76-419D-86C2-B3F8FB7AF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4AD90C-03E5-4710-BC8C-1BA9323C8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58EF49-A982-41A3-995B-2C00C385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2F1DBD-27A4-4956-B41F-C82DC970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9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BCEEC-A93A-4197-A730-CEBF32EF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5267F0-B8EA-4A46-8143-4729A8804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959468-B1BD-4CAE-BDA7-07B2AD91F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AB57A8-F51D-445F-B37E-E495744B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132C0B-8704-4432-842C-728D2259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2CC43E-1491-445C-B4A0-1EBA466A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0C72A7-B05C-4839-8809-8F87DB48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1E5E64-11CA-4B5E-B017-286CC1F69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E1786-CD48-44AE-AC31-87050BAC3A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0408E-AF61-4832-A83D-0B1D5914DE7E}" type="datetimeFigureOut">
              <a:rPr lang="en-US" smtClean="0"/>
              <a:t>24-Jan-19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3DFB5B-ECA2-4522-AAAF-E33D3F5BE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EFE601-D904-4B07-9583-E3CA6A13A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3FCC4-3EA1-48BA-8438-3EFA40D097E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6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FEF536-E4A5-4E67-8FBD-8F810E5CB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FortPrkt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B7344F-0B94-40C6-BF18-373DD76D0E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6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78AA1E-EFC8-47B9-A90C-A60E10CC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Grow Example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5E1A9BBB-F012-45A0-B50E-2403598262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0080DC-2D5A-4BC6-9662-6A217277C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5 </a:t>
            </a:r>
            <a:r>
              <a:rPr lang="de-DE" dirty="0" err="1"/>
              <a:t>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3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D0F5B-5170-4F9E-A651-60D07DC1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Grow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en-US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DD1D3F6-BCB6-4E01-B250-A8207CB54B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6C0F6C-EF58-4961-8571-0E3205883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20 </a:t>
            </a:r>
            <a:r>
              <a:rPr lang="de-DE" dirty="0" err="1"/>
              <a:t>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1037C-E019-4CEA-A4EA-7A9B637C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Grow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en-US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BF648C87-BD7E-4445-88DE-789CB2B631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C2CB73-0025-401D-B0E4-1F335A550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35 </a:t>
            </a:r>
            <a:r>
              <a:rPr lang="de-DE" dirty="0" err="1"/>
              <a:t>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5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56EAD-1D8A-4C15-BCEE-69816507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Growing</a:t>
            </a:r>
            <a:r>
              <a:rPr lang="de-DE" dirty="0"/>
              <a:t> Up Wall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7CC079D-ABCA-4B3F-8BF8-2C743DE6C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21354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1A8EA9-1E3B-4998-B923-678465E7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Light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EAA1860-0336-4FE3-8064-36333DF31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2762615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CBBE7-4199-469E-BDD7-38313857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4275C8-78FE-4775-A15D-ACC572183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WASD/</a:t>
            </a:r>
            <a:r>
              <a:rPr lang="de-DE" dirty="0" err="1"/>
              <a:t>mouse</a:t>
            </a:r>
            <a:r>
              <a:rPr lang="de-DE" dirty="0"/>
              <a:t> : </a:t>
            </a:r>
            <a:r>
              <a:rPr lang="de-DE" dirty="0" err="1"/>
              <a:t>movement</a:t>
            </a:r>
            <a:endParaRPr lang="de-DE" dirty="0"/>
          </a:p>
          <a:p>
            <a:r>
              <a:rPr lang="de-DE" dirty="0"/>
              <a:t>Space Jump / Fly</a:t>
            </a:r>
          </a:p>
          <a:p>
            <a:r>
              <a:rPr lang="de-DE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6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90D55F-4A95-42F2-856B-2145AB49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B04F1-8C51-47B6-ACCA-17176155F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Tabelle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7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AA23B-AE0E-4B9E-B126-4C25DA7D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Growth down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3749DE7-1C17-447F-A5A4-840418A0B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691" y="1825625"/>
            <a:ext cx="77306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8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DC5EE72-9D1A-4AD0-B151-36186906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Roots </a:t>
            </a:r>
            <a:r>
              <a:rPr lang="de-DE" dirty="0" err="1"/>
              <a:t>Growing</a:t>
            </a:r>
            <a:r>
              <a:rPr lang="de-DE" dirty="0"/>
              <a:t> Down An Edge</a:t>
            </a:r>
            <a:endParaRPr lang="en-US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F3A1615-A7DD-4D2F-B845-EA328EE280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520" b="1052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4CF955-0BDB-42D5-9476-069CE709D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Asdfasdf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Asdf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Asdf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Asdf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Asdf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asdf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5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E10D1-CC80-4321-8FD0-4548185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6471118-518E-4901-8987-3C3324B553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r="14428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73E889-F7E2-44E5-9BDF-A4016FA48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4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58A32-59E8-49C6-A9F5-8D5EEC3B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Unreal Engine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9CE951-3B60-4C1F-94AF-7420A168B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0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0372D1-B1BB-4EF3-B739-9154671E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263E996F-2C8F-4731-9E1F-DB7B6A7C06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F4AD506-EF56-48B0-A595-91CAD8504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B94D8-6941-43E4-9633-82F05053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ADC8CDC-10B9-44F2-9250-DDE61135E6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D6D69B-60D8-4771-9338-FD5127779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5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7FBAD-2B97-4535-944F-C061FFDD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 auch hier behandeln???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0F0F5-8346-410D-AD69-26069CC92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2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F5D757C-2415-4727-A26C-3917A9B3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Fundamental </a:t>
            </a:r>
            <a:r>
              <a:rPr lang="de-DE" dirty="0" err="1"/>
              <a:t>Ideas</a:t>
            </a:r>
            <a:endParaRPr lang="en-US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2AE936C4-EC6B-40C2-9205-C8CAB4120B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A99E7E6-804E-49D1-891C-3B51C725C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Plant </a:t>
            </a:r>
            <a:r>
              <a:rPr lang="de-DE" dirty="0" err="1"/>
              <a:t>grow</a:t>
            </a:r>
            <a:r>
              <a:rPr lang="de-DE" dirty="0"/>
              <a:t> </a:t>
            </a:r>
            <a:r>
              <a:rPr lang="de-DE" dirty="0" err="1"/>
              <a:t>modelled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deception</a:t>
            </a:r>
            <a:endParaRPr lang="de-DE" dirty="0"/>
          </a:p>
          <a:p>
            <a:r>
              <a:rPr lang="de-DE" dirty="0" err="1"/>
              <a:t>Grow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attachement</a:t>
            </a:r>
            <a:r>
              <a:rPr lang="de-DE" dirty="0"/>
              <a:t> </a:t>
            </a:r>
            <a:r>
              <a:rPr lang="de-DE" dirty="0" err="1"/>
              <a:t>children</a:t>
            </a:r>
            <a:endParaRPr lang="de-DE" dirty="0"/>
          </a:p>
          <a:p>
            <a:r>
              <a:rPr lang="de-DE" dirty="0" err="1"/>
              <a:t>Etc</a:t>
            </a:r>
            <a:endParaRPr lang="de-DE" dirty="0"/>
          </a:p>
          <a:p>
            <a:r>
              <a:rPr lang="de-DE" dirty="0" err="1"/>
              <a:t>Etc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7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B28E5-C0D0-434C-A1BF-598E5787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Dog Rose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F8BBD30-1744-43C1-986A-515051C3A7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>
            <a:fillRect/>
          </a:stretch>
        </p:blipFill>
        <p:spPr/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266F3A-7811-4FC4-916E-0EFE132F6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Gleichverteilung</a:t>
            </a:r>
          </a:p>
          <a:p>
            <a:r>
              <a:rPr lang="de-DE" dirty="0" err="1"/>
              <a:t>Etc</a:t>
            </a:r>
            <a:endParaRPr lang="de-DE" dirty="0"/>
          </a:p>
          <a:p>
            <a:r>
              <a:rPr lang="de-DE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2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E9C9B66-F9A8-4512-8871-930757AD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Baumwachstum als Selbstähnlichkeit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10D2F60-7902-458D-B3B5-CF60625D4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 dirty="0"/>
              <a:t>Baumwachstum lässt sich auch so beschreiben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57EEC69-FC9F-46B3-8C67-FA2972633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5316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66716-16E2-4C95-BC3D-2738E917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Division Rules</a:t>
            </a:r>
            <a:endParaRPr lang="en-US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1A7D5AE-CF71-4572-B206-78B562653B1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9C14EE-F38C-4DC4-B6B6-BFAFE4ED09A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de-DE" b="0" smtClean="0">
                        <a:latin typeface="Cambria Math" panose="02040503050406030204" pitchFamily="18" charset="0"/>
                      </a:rPr>
                      <m:t>ertical</m:t>
                    </m:r>
                    <m:r>
                      <m:rPr>
                        <m:nor/>
                      </m:rPr>
                      <a:rPr lang="de-DE" b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b="0" smtClean="0">
                        <a:latin typeface="Cambria Math" panose="02040503050406030204" pitchFamily="18" charset="0"/>
                      </a:rPr>
                      <m:t>divis</m:t>
                    </m:r>
                  </m:oMath>
                </a14:m>
                <a:r>
                  <a:rPr lang="en-US" dirty="0"/>
                  <a:t>ion means a “straight” growth into a branch</a:t>
                </a:r>
              </a:p>
              <a:p>
                <a:r>
                  <a:rPr lang="de-DE" dirty="0"/>
                  <a:t>H</a:t>
                </a:r>
                <a:r>
                  <a:rPr lang="en-US" dirty="0" err="1"/>
                  <a:t>orizontal</a:t>
                </a:r>
                <a:r>
                  <a:rPr lang="en-US" dirty="0"/>
                  <a:t> division means the creation of a branch fork</a:t>
                </a:r>
              </a:p>
              <a:p>
                <a:r>
                  <a:rPr lang="de-DE" dirty="0"/>
                  <a:t>F</a:t>
                </a:r>
                <a:r>
                  <a:rPr lang="en-US" dirty="0"/>
                  <a:t>or branches growing upwards, </a:t>
                </a:r>
                <a:r>
                  <a:rPr lang="en-US" i="1" dirty="0"/>
                  <a:t>H</a:t>
                </a:r>
                <a:r>
                  <a:rPr lang="en-US" dirty="0"/>
                  <a:t> are the leaf cells</a:t>
                </a:r>
              </a:p>
              <a:p>
                <a:r>
                  <a:rPr lang="de-DE" dirty="0"/>
                  <a:t>In </a:t>
                </a:r>
                <a:r>
                  <a:rPr lang="de-DE" dirty="0" err="1"/>
                  <a:t>general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such that plants grow towards </a:t>
                </a:r>
              </a:p>
              <a:p>
                <a:r>
                  <a:rPr lang="de-DE" dirty="0"/>
                  <a:t>T</a:t>
                </a:r>
                <a:r>
                  <a:rPr lang="en-US" dirty="0"/>
                  <a:t>here are multiple </a:t>
                </a:r>
                <a:r>
                  <a:rPr lang="en-US" i="1" dirty="0"/>
                  <a:t>F</a:t>
                </a:r>
                <a:r>
                  <a:rPr lang="en-US" dirty="0"/>
                  <a:t> states, such that plants divide faster at the “tip” of the organism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D9C14EE-F38C-4DC4-B6B6-BFAFE4ED0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620" t="-1120" r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81A8C49-A0CA-494C-A700-B9746171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528" y="1587210"/>
            <a:ext cx="5521519" cy="36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8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D93A7-7027-451A-A988-6405A572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Modelled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ED702-499D-41EC-B48B-185F778E8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Plants in water are allowed to have more cells</a:t>
            </a:r>
          </a:p>
          <a:p>
            <a:r>
              <a:rPr lang="en-US" dirty="0"/>
              <a:t>Wind destroys parts of plants that get hit by to much wind</a:t>
            </a:r>
          </a:p>
          <a:p>
            <a:r>
              <a:rPr lang="de-DE" dirty="0"/>
              <a:t>Leafs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light divide </a:t>
            </a:r>
            <a:r>
              <a:rPr lang="de-DE" dirty="0" err="1"/>
              <a:t>faster</a:t>
            </a:r>
            <a:r>
              <a:rPr lang="de-DE" dirty="0"/>
              <a:t> and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children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grows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„</a:t>
            </a:r>
            <a:r>
              <a:rPr lang="de-DE" dirty="0" err="1"/>
              <a:t>Weight</a:t>
            </a:r>
            <a:r>
              <a:rPr lang="de-DE" dirty="0"/>
              <a:t>“ </a:t>
            </a:r>
            <a:r>
              <a:rPr lang="de-DE" dirty="0" err="1"/>
              <a:t>rests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Growth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positive </a:t>
            </a:r>
            <a:r>
              <a:rPr lang="de-DE" dirty="0" err="1"/>
              <a:t>or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gravity</a:t>
            </a:r>
            <a:endParaRPr lang="de-DE" dirty="0"/>
          </a:p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forbidden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collision</a:t>
            </a:r>
            <a:r>
              <a:rPr lang="de-DE" dirty="0"/>
              <a:t> check</a:t>
            </a:r>
          </a:p>
          <a:p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 dirty="0"/>
              <a:t>) </a:t>
            </a:r>
            <a:r>
              <a:rPr lang="de-DE" dirty="0" err="1"/>
              <a:t>grow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walls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79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F1C146-D47F-4808-A48F-09A3922B2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de-DE"/>
              <a:t>Self-Collision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418EF8-2636-4A29-BDD3-982009177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de-DE" dirty="0" err="1"/>
              <a:t>Left</a:t>
            </a:r>
            <a:r>
              <a:rPr lang="de-DE" dirty="0"/>
              <a:t>: </a:t>
            </a:r>
            <a:r>
              <a:rPr lang="de-DE" dirty="0" err="1"/>
              <a:t>self-collision</a:t>
            </a:r>
            <a:r>
              <a:rPr lang="de-DE" dirty="0"/>
              <a:t> disabled; Right: </a:t>
            </a:r>
            <a:r>
              <a:rPr lang="en-US" dirty="0"/>
              <a:t>Self-collision disabled</a:t>
            </a:r>
            <a:endParaRPr lang="de-DE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16FE276A-F31C-466D-86E6-E995DA4E9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08" y="1344342"/>
            <a:ext cx="6467485" cy="38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04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Breitbild</PresentationFormat>
  <Paragraphs>55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</vt:lpstr>
      <vt:lpstr>FortPrkt</vt:lpstr>
      <vt:lpstr>Unreal Engine</vt:lpstr>
      <vt:lpstr>Related Work auch hier behandeln???</vt:lpstr>
      <vt:lpstr>Fundamental Ideas</vt:lpstr>
      <vt:lpstr>Dog Rose</vt:lpstr>
      <vt:lpstr>Baumwachstum als Selbstähnlichkeit</vt:lpstr>
      <vt:lpstr>Division Rules</vt:lpstr>
      <vt:lpstr>Modelled Behaviors</vt:lpstr>
      <vt:lpstr>Self-Collision </vt:lpstr>
      <vt:lpstr>Plant Grow Example</vt:lpstr>
      <vt:lpstr>Plant Grow Example</vt:lpstr>
      <vt:lpstr>Plant Grow Example</vt:lpstr>
      <vt:lpstr>Growing Up Wall</vt:lpstr>
      <vt:lpstr>Grow to Light</vt:lpstr>
      <vt:lpstr>Controls</vt:lpstr>
      <vt:lpstr>Performance</vt:lpstr>
      <vt:lpstr>Growth down</vt:lpstr>
      <vt:lpstr>Roots Growing Down An Edge</vt:lpstr>
      <vt:lpstr>Results</vt:lpstr>
      <vt:lpstr>PowerPoint-Präsentation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FortPrkt</dc:title>
  <dc:creator>k10071995_2 k10071995_2</dc:creator>
  <cp:lastModifiedBy>k10071995_2 k10071995_2</cp:lastModifiedBy>
  <cp:revision>30</cp:revision>
  <dcterms:created xsi:type="dcterms:W3CDTF">2019-01-23T01:06:38Z</dcterms:created>
  <dcterms:modified xsi:type="dcterms:W3CDTF">2019-01-24T03:13:55Z</dcterms:modified>
</cp:coreProperties>
</file>